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18" r:id="rId3"/>
    <p:sldId id="320" r:id="rId4"/>
    <p:sldId id="257" r:id="rId5"/>
    <p:sldId id="321" r:id="rId6"/>
    <p:sldId id="258" r:id="rId7"/>
    <p:sldId id="322" r:id="rId8"/>
    <p:sldId id="260" r:id="rId9"/>
    <p:sldId id="323" r:id="rId10"/>
    <p:sldId id="261" r:id="rId11"/>
    <p:sldId id="324" r:id="rId12"/>
    <p:sldId id="262" r:id="rId13"/>
    <p:sldId id="325" r:id="rId14"/>
    <p:sldId id="263" r:id="rId15"/>
    <p:sldId id="326" r:id="rId16"/>
    <p:sldId id="264" r:id="rId17"/>
    <p:sldId id="327" r:id="rId18"/>
    <p:sldId id="265" r:id="rId19"/>
    <p:sldId id="328" r:id="rId20"/>
    <p:sldId id="267" r:id="rId21"/>
    <p:sldId id="329" r:id="rId22"/>
    <p:sldId id="268" r:id="rId23"/>
    <p:sldId id="330" r:id="rId24"/>
    <p:sldId id="269" r:id="rId25"/>
    <p:sldId id="331" r:id="rId26"/>
    <p:sldId id="270" r:id="rId27"/>
    <p:sldId id="332" r:id="rId28"/>
    <p:sldId id="271" r:id="rId29"/>
    <p:sldId id="333" r:id="rId30"/>
    <p:sldId id="272" r:id="rId31"/>
    <p:sldId id="334" r:id="rId32"/>
    <p:sldId id="273" r:id="rId33"/>
    <p:sldId id="335" r:id="rId34"/>
    <p:sldId id="274" r:id="rId35"/>
    <p:sldId id="336" r:id="rId36"/>
    <p:sldId id="275" r:id="rId37"/>
    <p:sldId id="337" r:id="rId38"/>
    <p:sldId id="276" r:id="rId39"/>
    <p:sldId id="338" r:id="rId40"/>
    <p:sldId id="277" r:id="rId41"/>
    <p:sldId id="339" r:id="rId42"/>
    <p:sldId id="31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70"/>
    <a:srgbClr val="00487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9" autoAdjust="0"/>
    <p:restoredTop sz="94660" autoAdjust="0"/>
  </p:normalViewPr>
  <p:slideViewPr>
    <p:cSldViewPr>
      <p:cViewPr>
        <p:scale>
          <a:sx n="60" d="100"/>
          <a:sy n="60" d="100"/>
        </p:scale>
        <p:origin x="-2076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17656-FBD6-4A50-9A89-D4CE8C3761DE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7B6E3-30E4-4B48-A023-1CA2D58D5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9E4B-D6B9-443D-810D-4032FA8D5C5B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203F-89FC-4F66-B5D9-78D77F041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9E4B-D6B9-443D-810D-4032FA8D5C5B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203F-89FC-4F66-B5D9-78D77F041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9E4B-D6B9-443D-810D-4032FA8D5C5B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203F-89FC-4F66-B5D9-78D77F041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9E4B-D6B9-443D-810D-4032FA8D5C5B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203F-89FC-4F66-B5D9-78D77F041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9E4B-D6B9-443D-810D-4032FA8D5C5B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203F-89FC-4F66-B5D9-78D77F041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9E4B-D6B9-443D-810D-4032FA8D5C5B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203F-89FC-4F66-B5D9-78D77F041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9E4B-D6B9-443D-810D-4032FA8D5C5B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203F-89FC-4F66-B5D9-78D77F041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9E4B-D6B9-443D-810D-4032FA8D5C5B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203F-89FC-4F66-B5D9-78D77F041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9E4B-D6B9-443D-810D-4032FA8D5C5B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203F-89FC-4F66-B5D9-78D77F041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9E4B-D6B9-443D-810D-4032FA8D5C5B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203F-89FC-4F66-B5D9-78D77F041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9E4B-D6B9-443D-810D-4032FA8D5C5B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D203F-89FC-4F66-B5D9-78D77F041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E9E4B-D6B9-443D-810D-4032FA8D5C5B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D203F-89FC-4F66-B5D9-78D77F041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AutoShape 5" descr="Image result for hampton inn logo"/>
          <p:cNvSpPr>
            <a:spLocks noChangeAspect="1" noChangeArrowheads="1"/>
          </p:cNvSpPr>
          <p:nvPr/>
        </p:nvSpPr>
        <p:spPr bwMode="auto">
          <a:xfrm>
            <a:off x="155575" y="-2141538"/>
            <a:ext cx="699135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AutoShape 7" descr="Image result for hampton inn logo"/>
          <p:cNvSpPr>
            <a:spLocks noChangeAspect="1" noChangeArrowheads="1"/>
          </p:cNvSpPr>
          <p:nvPr/>
        </p:nvSpPr>
        <p:spPr bwMode="auto">
          <a:xfrm>
            <a:off x="155575" y="-2141538"/>
            <a:ext cx="699135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66800" y="228600"/>
            <a:ext cx="6858000" cy="50167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Welcome to the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Hotel Logo Quiz Game!</a:t>
            </a:r>
          </a:p>
          <a:p>
            <a:pPr algn="ctr"/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Correctly guess as many hotel logos as possible—there are 20 in all!</a:t>
            </a:r>
          </a:p>
          <a:p>
            <a:pPr algn="ctr"/>
            <a:endParaRPr lang="en-US" sz="28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When finished playing the game,     please click “Return to Start” so the game will be ready for the next person.</a:t>
            </a:r>
          </a:p>
          <a:p>
            <a:pPr algn="ctr"/>
            <a:endParaRPr lang="en-US" sz="28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Thanks, and good luck!</a:t>
            </a:r>
          </a:p>
        </p:txBody>
      </p:sp>
      <p:sp>
        <p:nvSpPr>
          <p:cNvPr id="30" name="TextBox 29">
            <a:hlinkClick r:id="rId2" action="ppaction://hlinksldjump"/>
          </p:cNvPr>
          <p:cNvSpPr txBox="1"/>
          <p:nvPr/>
        </p:nvSpPr>
        <p:spPr>
          <a:xfrm>
            <a:off x="3352800" y="5475982"/>
            <a:ext cx="2590800" cy="107721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Start Game 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Image result for Crowne Plaza logo"/>
          <p:cNvSpPr>
            <a:spLocks noChangeAspect="1" noChangeArrowheads="1"/>
          </p:cNvSpPr>
          <p:nvPr/>
        </p:nvSpPr>
        <p:spPr bwMode="auto">
          <a:xfrm>
            <a:off x="155575" y="-2789238"/>
            <a:ext cx="581025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4" name="Picture 6" descr="Image result for Crowne Plaz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4343400" cy="434340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810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Guess the Hotel Logo</a:t>
            </a:r>
          </a:p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#5</a:t>
            </a:r>
          </a:p>
        </p:txBody>
      </p:sp>
      <p:sp>
        <p:nvSpPr>
          <p:cNvPr id="14" name="Rectangle 13">
            <a:hlinkClick r:id="" action="ppaction://hlinkshowjump?jump=firstslide"/>
          </p:cNvPr>
          <p:cNvSpPr/>
          <p:nvPr/>
        </p:nvSpPr>
        <p:spPr>
          <a:xfrm>
            <a:off x="6934200" y="6400800"/>
            <a:ext cx="21031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15" name="TextBox 14">
            <a:hlinkClick r:id="" action="ppaction://hlinkshowjump?jump=nextslide"/>
          </p:cNvPr>
          <p:cNvSpPr txBox="1"/>
          <p:nvPr/>
        </p:nvSpPr>
        <p:spPr>
          <a:xfrm>
            <a:off x="5562600" y="914400"/>
            <a:ext cx="3200400" cy="1754326"/>
          </a:xfrm>
          <a:prstGeom prst="rect">
            <a:avLst/>
          </a:prstGeom>
          <a:ln w="76200"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bliqueBottomLef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Click for Answer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38800" y="1472625"/>
            <a:ext cx="2971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Crowne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Plaza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Image result for Crowne Plaza logo"/>
          <p:cNvSpPr>
            <a:spLocks noChangeAspect="1" noChangeArrowheads="1"/>
          </p:cNvSpPr>
          <p:nvPr/>
        </p:nvSpPr>
        <p:spPr bwMode="auto">
          <a:xfrm>
            <a:off x="155575" y="-2789238"/>
            <a:ext cx="581025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4" name="Picture 6" descr="Image result for Crowne Plaz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4343400" cy="4343401"/>
          </a:xfrm>
          <a:prstGeom prst="rect">
            <a:avLst/>
          </a:prstGeom>
          <a:noFill/>
        </p:spPr>
      </p:pic>
      <p:sp>
        <p:nvSpPr>
          <p:cNvPr id="11" name="TextBox 10">
            <a:hlinkClick r:id="" action="ppaction://hlinkshowjump?jump=nextslide"/>
          </p:cNvPr>
          <p:cNvSpPr txBox="1"/>
          <p:nvPr/>
        </p:nvSpPr>
        <p:spPr>
          <a:xfrm>
            <a:off x="6934200" y="5943600"/>
            <a:ext cx="2133600" cy="3693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Next Logo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Guess the Hotel Logo</a:t>
            </a:r>
          </a:p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#5</a:t>
            </a:r>
          </a:p>
        </p:txBody>
      </p:sp>
      <p:sp>
        <p:nvSpPr>
          <p:cNvPr id="12" name="Rectangle 11">
            <a:hlinkClick r:id="" action="ppaction://hlinkshowjump?jump=firstslide"/>
          </p:cNvPr>
          <p:cNvSpPr/>
          <p:nvPr/>
        </p:nvSpPr>
        <p:spPr>
          <a:xfrm>
            <a:off x="6934200" y="6400800"/>
            <a:ext cx="21031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Image result for Crowne Plaza logo"/>
          <p:cNvSpPr>
            <a:spLocks noChangeAspect="1" noChangeArrowheads="1"/>
          </p:cNvSpPr>
          <p:nvPr/>
        </p:nvSpPr>
        <p:spPr bwMode="auto">
          <a:xfrm>
            <a:off x="155575" y="-2789238"/>
            <a:ext cx="581025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00400"/>
            <a:ext cx="495816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810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Guess the Hotel Logo</a:t>
            </a:r>
          </a:p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#6</a:t>
            </a:r>
          </a:p>
        </p:txBody>
      </p:sp>
      <p:sp>
        <p:nvSpPr>
          <p:cNvPr id="14" name="Rectangle 13">
            <a:hlinkClick r:id="" action="ppaction://hlinkshowjump?jump=firstslide"/>
          </p:cNvPr>
          <p:cNvSpPr/>
          <p:nvPr/>
        </p:nvSpPr>
        <p:spPr>
          <a:xfrm>
            <a:off x="6934200" y="6400800"/>
            <a:ext cx="21031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15" name="TextBox 14">
            <a:hlinkClick r:id="" action="ppaction://hlinkshowjump?jump=nextslide"/>
          </p:cNvPr>
          <p:cNvSpPr txBox="1"/>
          <p:nvPr/>
        </p:nvSpPr>
        <p:spPr>
          <a:xfrm>
            <a:off x="5562600" y="914400"/>
            <a:ext cx="3200400" cy="1754326"/>
          </a:xfrm>
          <a:prstGeom prst="rect">
            <a:avLst/>
          </a:prstGeom>
          <a:ln w="76200"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bliqueBottomLef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Click for Answer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38800" y="1371600"/>
            <a:ext cx="29718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Courtyard by Marriott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Image result for Crowne Plaza logo"/>
          <p:cNvSpPr>
            <a:spLocks noChangeAspect="1" noChangeArrowheads="1"/>
          </p:cNvSpPr>
          <p:nvPr/>
        </p:nvSpPr>
        <p:spPr bwMode="auto">
          <a:xfrm>
            <a:off x="155575" y="-2789238"/>
            <a:ext cx="581025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00400"/>
            <a:ext cx="495816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hlinkClick r:id="" action="ppaction://hlinkshowjump?jump=nextslide"/>
          </p:cNvPr>
          <p:cNvSpPr txBox="1"/>
          <p:nvPr/>
        </p:nvSpPr>
        <p:spPr>
          <a:xfrm>
            <a:off x="6934200" y="5943600"/>
            <a:ext cx="2133600" cy="3693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Next Logo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Guess the Hotel Logo</a:t>
            </a:r>
          </a:p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#6</a:t>
            </a:r>
          </a:p>
        </p:txBody>
      </p:sp>
      <p:sp>
        <p:nvSpPr>
          <p:cNvPr id="11" name="Rectangle 10">
            <a:hlinkClick r:id="" action="ppaction://hlinkshowjump?jump=firstslide"/>
          </p:cNvPr>
          <p:cNvSpPr/>
          <p:nvPr/>
        </p:nvSpPr>
        <p:spPr>
          <a:xfrm>
            <a:off x="6934200" y="6400800"/>
            <a:ext cx="21031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Image result for Crowne Plaza logo"/>
          <p:cNvSpPr>
            <a:spLocks noChangeAspect="1" noChangeArrowheads="1"/>
          </p:cNvSpPr>
          <p:nvPr/>
        </p:nvSpPr>
        <p:spPr bwMode="auto">
          <a:xfrm>
            <a:off x="155575" y="-2789238"/>
            <a:ext cx="581025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2" name="Picture 2" descr="Image result for La Quinta Inn logo"/>
          <p:cNvPicPr>
            <a:picLocks noChangeAspect="1" noChangeArrowheads="1"/>
          </p:cNvPicPr>
          <p:nvPr/>
        </p:nvPicPr>
        <p:blipFill>
          <a:blip r:embed="rId2" cstate="print"/>
          <a:srcRect l="30518" r="33515" b="41788"/>
          <a:stretch>
            <a:fillRect/>
          </a:stretch>
        </p:blipFill>
        <p:spPr bwMode="auto">
          <a:xfrm>
            <a:off x="1066800" y="1905000"/>
            <a:ext cx="3276600" cy="347518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62000" y="5105400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10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Guess the Hotel Logo</a:t>
            </a:r>
          </a:p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#7</a:t>
            </a:r>
          </a:p>
        </p:txBody>
      </p:sp>
      <p:sp>
        <p:nvSpPr>
          <p:cNvPr id="15" name="Rectangle 14">
            <a:hlinkClick r:id="" action="ppaction://hlinkshowjump?jump=firstslide"/>
          </p:cNvPr>
          <p:cNvSpPr/>
          <p:nvPr/>
        </p:nvSpPr>
        <p:spPr>
          <a:xfrm>
            <a:off x="6934200" y="6400800"/>
            <a:ext cx="21031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16" name="TextBox 15">
            <a:hlinkClick r:id="" action="ppaction://hlinkshowjump?jump=nextslide"/>
          </p:cNvPr>
          <p:cNvSpPr txBox="1"/>
          <p:nvPr/>
        </p:nvSpPr>
        <p:spPr>
          <a:xfrm>
            <a:off x="5562600" y="914400"/>
            <a:ext cx="3200400" cy="1754326"/>
          </a:xfrm>
          <a:prstGeom prst="rect">
            <a:avLst/>
          </a:prstGeom>
          <a:ln w="76200"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bliqueBottomLef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Click for Answer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38800" y="1513582"/>
            <a:ext cx="29718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 Quinta Inn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Image result for Crowne Plaza logo"/>
          <p:cNvSpPr>
            <a:spLocks noChangeAspect="1" noChangeArrowheads="1"/>
          </p:cNvSpPr>
          <p:nvPr/>
        </p:nvSpPr>
        <p:spPr bwMode="auto">
          <a:xfrm>
            <a:off x="155575" y="-2789238"/>
            <a:ext cx="581025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2" name="Picture 2" descr="Image result for La Quinta Inn logo"/>
          <p:cNvPicPr>
            <a:picLocks noChangeAspect="1" noChangeArrowheads="1"/>
          </p:cNvPicPr>
          <p:nvPr/>
        </p:nvPicPr>
        <p:blipFill>
          <a:blip r:embed="rId2" cstate="print"/>
          <a:srcRect l="30518" r="33515" b="41788"/>
          <a:stretch>
            <a:fillRect/>
          </a:stretch>
        </p:blipFill>
        <p:spPr bwMode="auto">
          <a:xfrm>
            <a:off x="1066800" y="1905000"/>
            <a:ext cx="3276600" cy="347518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62000" y="5105400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hlinkClick r:id="" action="ppaction://hlinkshowjump?jump=nextslide"/>
          </p:cNvPr>
          <p:cNvSpPr txBox="1"/>
          <p:nvPr/>
        </p:nvSpPr>
        <p:spPr>
          <a:xfrm>
            <a:off x="6934200" y="5943600"/>
            <a:ext cx="2133600" cy="3693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Next Logo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Guess the Hotel Logo</a:t>
            </a:r>
          </a:p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#7</a:t>
            </a:r>
          </a:p>
        </p:txBody>
      </p:sp>
      <p:sp>
        <p:nvSpPr>
          <p:cNvPr id="12" name="Rectangle 11">
            <a:hlinkClick r:id="" action="ppaction://hlinkshowjump?jump=firstslide"/>
          </p:cNvPr>
          <p:cNvSpPr/>
          <p:nvPr/>
        </p:nvSpPr>
        <p:spPr>
          <a:xfrm>
            <a:off x="6934200" y="6400800"/>
            <a:ext cx="21031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Image result for Crowne Plaza logo"/>
          <p:cNvSpPr>
            <a:spLocks noChangeAspect="1" noChangeArrowheads="1"/>
          </p:cNvSpPr>
          <p:nvPr/>
        </p:nvSpPr>
        <p:spPr bwMode="auto">
          <a:xfrm>
            <a:off x="155575" y="-2789238"/>
            <a:ext cx="581025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5105400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506" name="AutoShape 2" descr="Image result for Four Seasons Hotel logo"/>
          <p:cNvSpPr>
            <a:spLocks noChangeAspect="1" noChangeArrowheads="1"/>
          </p:cNvSpPr>
          <p:nvPr/>
        </p:nvSpPr>
        <p:spPr bwMode="auto">
          <a:xfrm>
            <a:off x="63500" y="-136525"/>
            <a:ext cx="6991350" cy="4638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8" name="Picture 4" descr="Image result for Four Seasons Hotel logo"/>
          <p:cNvPicPr>
            <a:picLocks noChangeAspect="1" noChangeArrowheads="1"/>
          </p:cNvPicPr>
          <p:nvPr/>
        </p:nvPicPr>
        <p:blipFill>
          <a:blip r:embed="rId2" cstate="print"/>
          <a:srcRect l="35967" r="37875" b="44751"/>
          <a:stretch>
            <a:fillRect/>
          </a:stretch>
        </p:blipFill>
        <p:spPr bwMode="auto">
          <a:xfrm>
            <a:off x="838200" y="1765300"/>
            <a:ext cx="3352800" cy="34925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76600" y="46482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10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Guess the Hotel Logo</a:t>
            </a:r>
          </a:p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#8</a:t>
            </a:r>
          </a:p>
        </p:txBody>
      </p:sp>
      <p:sp>
        <p:nvSpPr>
          <p:cNvPr id="17" name="Rectangle 16">
            <a:hlinkClick r:id="" action="ppaction://hlinkshowjump?jump=firstslide"/>
          </p:cNvPr>
          <p:cNvSpPr/>
          <p:nvPr/>
        </p:nvSpPr>
        <p:spPr>
          <a:xfrm>
            <a:off x="6934200" y="6400800"/>
            <a:ext cx="21031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18" name="TextBox 17">
            <a:hlinkClick r:id="" action="ppaction://hlinkshowjump?jump=nextslide"/>
          </p:cNvPr>
          <p:cNvSpPr txBox="1"/>
          <p:nvPr/>
        </p:nvSpPr>
        <p:spPr>
          <a:xfrm>
            <a:off x="5562600" y="914400"/>
            <a:ext cx="3200400" cy="1754326"/>
          </a:xfrm>
          <a:prstGeom prst="rect">
            <a:avLst/>
          </a:prstGeom>
          <a:ln w="76200"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bliqueBottomLef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Click for Answer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38800" y="1513582"/>
            <a:ext cx="29718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Four Seasons Hotel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Image result for Crowne Plaza logo"/>
          <p:cNvSpPr>
            <a:spLocks noChangeAspect="1" noChangeArrowheads="1"/>
          </p:cNvSpPr>
          <p:nvPr/>
        </p:nvSpPr>
        <p:spPr bwMode="auto">
          <a:xfrm>
            <a:off x="155575" y="-2789238"/>
            <a:ext cx="581025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5105400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506" name="AutoShape 2" descr="Image result for Four Seasons Hotel logo"/>
          <p:cNvSpPr>
            <a:spLocks noChangeAspect="1" noChangeArrowheads="1"/>
          </p:cNvSpPr>
          <p:nvPr/>
        </p:nvSpPr>
        <p:spPr bwMode="auto">
          <a:xfrm>
            <a:off x="63500" y="-136525"/>
            <a:ext cx="6991350" cy="4638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8" name="Picture 4" descr="Image result for Four Seasons Hotel logo"/>
          <p:cNvPicPr>
            <a:picLocks noChangeAspect="1" noChangeArrowheads="1"/>
          </p:cNvPicPr>
          <p:nvPr/>
        </p:nvPicPr>
        <p:blipFill>
          <a:blip r:embed="rId2" cstate="print"/>
          <a:srcRect l="35967" r="37875" b="44751"/>
          <a:stretch>
            <a:fillRect/>
          </a:stretch>
        </p:blipFill>
        <p:spPr bwMode="auto">
          <a:xfrm>
            <a:off x="838200" y="1765300"/>
            <a:ext cx="3352800" cy="34925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76600" y="46482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hlinkClick r:id="" action="ppaction://hlinkshowjump?jump=nextslide"/>
          </p:cNvPr>
          <p:cNvSpPr txBox="1"/>
          <p:nvPr/>
        </p:nvSpPr>
        <p:spPr>
          <a:xfrm>
            <a:off x="6934200" y="5943600"/>
            <a:ext cx="2133600" cy="3693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Next Logo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Guess the Hotel Logo</a:t>
            </a:r>
          </a:p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#8</a:t>
            </a:r>
          </a:p>
        </p:txBody>
      </p:sp>
      <p:sp>
        <p:nvSpPr>
          <p:cNvPr id="14" name="Rectangle 13">
            <a:hlinkClick r:id="" action="ppaction://hlinkshowjump?jump=firstslide"/>
          </p:cNvPr>
          <p:cNvSpPr/>
          <p:nvPr/>
        </p:nvSpPr>
        <p:spPr>
          <a:xfrm>
            <a:off x="6934200" y="6400800"/>
            <a:ext cx="21031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Image result for Crowne Plaza logo"/>
          <p:cNvSpPr>
            <a:spLocks noChangeAspect="1" noChangeArrowheads="1"/>
          </p:cNvSpPr>
          <p:nvPr/>
        </p:nvSpPr>
        <p:spPr bwMode="auto">
          <a:xfrm>
            <a:off x="155575" y="-2789238"/>
            <a:ext cx="581025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5105400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530" name="Picture 2" descr="Image result for marriott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1600" y="451386"/>
            <a:ext cx="8534400" cy="640661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810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Guess the Hotel Logo</a:t>
            </a:r>
          </a:p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#9</a:t>
            </a:r>
          </a:p>
        </p:txBody>
      </p:sp>
      <p:sp>
        <p:nvSpPr>
          <p:cNvPr id="15" name="Rectangle 14">
            <a:hlinkClick r:id="" action="ppaction://hlinkshowjump?jump=firstslide"/>
          </p:cNvPr>
          <p:cNvSpPr/>
          <p:nvPr/>
        </p:nvSpPr>
        <p:spPr>
          <a:xfrm>
            <a:off x="6934200" y="6400800"/>
            <a:ext cx="21031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16" name="TextBox 15">
            <a:hlinkClick r:id="" action="ppaction://hlinkshowjump?jump=nextslide"/>
          </p:cNvPr>
          <p:cNvSpPr txBox="1"/>
          <p:nvPr/>
        </p:nvSpPr>
        <p:spPr>
          <a:xfrm>
            <a:off x="5562600" y="914400"/>
            <a:ext cx="3200400" cy="1754326"/>
          </a:xfrm>
          <a:prstGeom prst="rect">
            <a:avLst/>
          </a:prstGeom>
          <a:ln w="76200"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bliqueBottomLef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Click for Answer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38800" y="1447800"/>
            <a:ext cx="2971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Marriott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Image result for Crowne Plaza logo"/>
          <p:cNvSpPr>
            <a:spLocks noChangeAspect="1" noChangeArrowheads="1"/>
          </p:cNvSpPr>
          <p:nvPr/>
        </p:nvSpPr>
        <p:spPr bwMode="auto">
          <a:xfrm>
            <a:off x="155575" y="-2789238"/>
            <a:ext cx="581025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5105400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530" name="Picture 2" descr="Image result for marriott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1600" y="451386"/>
            <a:ext cx="8534400" cy="6406614"/>
          </a:xfrm>
          <a:prstGeom prst="rect">
            <a:avLst/>
          </a:prstGeom>
          <a:noFill/>
        </p:spPr>
      </p:pic>
      <p:sp>
        <p:nvSpPr>
          <p:cNvPr id="13" name="TextBox 12">
            <a:hlinkClick r:id="" action="ppaction://hlinkshowjump?jump=nextslide"/>
          </p:cNvPr>
          <p:cNvSpPr txBox="1"/>
          <p:nvPr/>
        </p:nvSpPr>
        <p:spPr>
          <a:xfrm>
            <a:off x="6934200" y="5943600"/>
            <a:ext cx="2133600" cy="3693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Next Logo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Guess the Hotel Logo</a:t>
            </a:r>
          </a:p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#9</a:t>
            </a:r>
          </a:p>
        </p:txBody>
      </p:sp>
      <p:sp>
        <p:nvSpPr>
          <p:cNvPr id="12" name="Rectangle 11">
            <a:hlinkClick r:id="" action="ppaction://hlinkshowjump?jump=firstslide"/>
          </p:cNvPr>
          <p:cNvSpPr/>
          <p:nvPr/>
        </p:nvSpPr>
        <p:spPr>
          <a:xfrm>
            <a:off x="6934200" y="6400800"/>
            <a:ext cx="21031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730401"/>
            <a:ext cx="1288733" cy="126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hlinkClick r:id="" action="ppaction://hlinkshowjump?jump=nextslide"/>
          </p:cNvPr>
          <p:cNvSpPr txBox="1"/>
          <p:nvPr/>
        </p:nvSpPr>
        <p:spPr>
          <a:xfrm>
            <a:off x="5562600" y="914400"/>
            <a:ext cx="3200400" cy="1754326"/>
          </a:xfrm>
          <a:prstGeom prst="rect">
            <a:avLst/>
          </a:prstGeom>
          <a:ln w="76200"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bliqueBottomLef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Click for Answer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9" name="AutoShape 5" descr="Image result for hampton inn logo"/>
          <p:cNvSpPr>
            <a:spLocks noChangeAspect="1" noChangeArrowheads="1"/>
          </p:cNvSpPr>
          <p:nvPr/>
        </p:nvSpPr>
        <p:spPr bwMode="auto">
          <a:xfrm>
            <a:off x="155575" y="-2141538"/>
            <a:ext cx="699135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AutoShape 7" descr="Image result for hampton inn logo"/>
          <p:cNvSpPr>
            <a:spLocks noChangeAspect="1" noChangeArrowheads="1"/>
          </p:cNvSpPr>
          <p:nvPr/>
        </p:nvSpPr>
        <p:spPr bwMode="auto">
          <a:xfrm>
            <a:off x="155575" y="-2141538"/>
            <a:ext cx="699135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 descr="Image result for hampton inn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96719"/>
            <a:ext cx="5029200" cy="3213481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609601" y="3034919"/>
            <a:ext cx="1676400" cy="1425704"/>
          </a:xfrm>
          <a:prstGeom prst="rect">
            <a:avLst/>
          </a:prstGeom>
          <a:solidFill>
            <a:srgbClr val="004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733800" y="3339719"/>
            <a:ext cx="1139055" cy="844861"/>
          </a:xfrm>
          <a:prstGeom prst="rect">
            <a:avLst/>
          </a:prstGeom>
          <a:solidFill>
            <a:srgbClr val="004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09800" y="3187319"/>
            <a:ext cx="1534797" cy="1108881"/>
          </a:xfrm>
          <a:prstGeom prst="rect">
            <a:avLst/>
          </a:prstGeom>
          <a:solidFill>
            <a:srgbClr val="004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828800" y="4095058"/>
            <a:ext cx="1295400" cy="844861"/>
          </a:xfrm>
          <a:prstGeom prst="rect">
            <a:avLst/>
          </a:prstGeom>
          <a:solidFill>
            <a:srgbClr val="004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676400" y="3966054"/>
            <a:ext cx="1041469" cy="897665"/>
          </a:xfrm>
          <a:prstGeom prst="rect">
            <a:avLst/>
          </a:prstGeom>
          <a:solidFill>
            <a:srgbClr val="004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590800" y="3942658"/>
            <a:ext cx="1139055" cy="844861"/>
          </a:xfrm>
          <a:prstGeom prst="rect">
            <a:avLst/>
          </a:prstGeom>
          <a:solidFill>
            <a:srgbClr val="004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10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Guess the Hotel Logo</a:t>
            </a:r>
          </a:p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#1</a:t>
            </a:r>
          </a:p>
        </p:txBody>
      </p:sp>
      <p:sp>
        <p:nvSpPr>
          <p:cNvPr id="17" name="Rectangle 16">
            <a:hlinkClick r:id="" action="ppaction://hlinkshowjump?jump=firstslide"/>
          </p:cNvPr>
          <p:cNvSpPr/>
          <p:nvPr/>
        </p:nvSpPr>
        <p:spPr>
          <a:xfrm>
            <a:off x="6934200" y="6400800"/>
            <a:ext cx="21031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Image result for Crowne Plaza logo"/>
          <p:cNvSpPr>
            <a:spLocks noChangeAspect="1" noChangeArrowheads="1"/>
          </p:cNvSpPr>
          <p:nvPr/>
        </p:nvSpPr>
        <p:spPr bwMode="auto">
          <a:xfrm>
            <a:off x="155575" y="-2789238"/>
            <a:ext cx="581025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5105400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95841"/>
            <a:ext cx="3733800" cy="389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810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Guess the Hotel Logo</a:t>
            </a:r>
          </a:p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#10</a:t>
            </a:r>
          </a:p>
        </p:txBody>
      </p:sp>
      <p:sp>
        <p:nvSpPr>
          <p:cNvPr id="17" name="Rectangle 16">
            <a:hlinkClick r:id="" action="ppaction://hlinkshowjump?jump=firstslide"/>
          </p:cNvPr>
          <p:cNvSpPr/>
          <p:nvPr/>
        </p:nvSpPr>
        <p:spPr>
          <a:xfrm>
            <a:off x="6934200" y="6400800"/>
            <a:ext cx="21031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18" name="TextBox 17">
            <a:hlinkClick r:id="" action="ppaction://hlinkshowjump?jump=nextslide"/>
          </p:cNvPr>
          <p:cNvSpPr txBox="1"/>
          <p:nvPr/>
        </p:nvSpPr>
        <p:spPr>
          <a:xfrm>
            <a:off x="5562600" y="914400"/>
            <a:ext cx="3200400" cy="1754326"/>
          </a:xfrm>
          <a:prstGeom prst="rect">
            <a:avLst/>
          </a:prstGeom>
          <a:ln w="76200"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bliqueBottomLef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Click for Answer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38800" y="1219200"/>
            <a:ext cx="29718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Westin Hotels and Resorts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Image result for Crowne Plaza logo"/>
          <p:cNvSpPr>
            <a:spLocks noChangeAspect="1" noChangeArrowheads="1"/>
          </p:cNvSpPr>
          <p:nvPr/>
        </p:nvSpPr>
        <p:spPr bwMode="auto">
          <a:xfrm>
            <a:off x="155575" y="-2789238"/>
            <a:ext cx="581025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5105400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95841"/>
            <a:ext cx="3733800" cy="389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hlinkClick r:id="" action="ppaction://hlinkshowjump?jump=nextslide"/>
          </p:cNvPr>
          <p:cNvSpPr txBox="1"/>
          <p:nvPr/>
        </p:nvSpPr>
        <p:spPr>
          <a:xfrm>
            <a:off x="6934200" y="5943600"/>
            <a:ext cx="2133600" cy="3693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Next Logo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Guess the Hotel Logo</a:t>
            </a:r>
          </a:p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#10</a:t>
            </a:r>
          </a:p>
        </p:txBody>
      </p:sp>
      <p:sp>
        <p:nvSpPr>
          <p:cNvPr id="14" name="Rectangle 13">
            <a:hlinkClick r:id="" action="ppaction://hlinkshowjump?jump=firstslide"/>
          </p:cNvPr>
          <p:cNvSpPr/>
          <p:nvPr/>
        </p:nvSpPr>
        <p:spPr>
          <a:xfrm>
            <a:off x="6934200" y="6400800"/>
            <a:ext cx="21031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Image result for Crowne Plaza logo"/>
          <p:cNvSpPr>
            <a:spLocks noChangeAspect="1" noChangeArrowheads="1"/>
          </p:cNvSpPr>
          <p:nvPr/>
        </p:nvSpPr>
        <p:spPr bwMode="auto">
          <a:xfrm>
            <a:off x="155575" y="-2789238"/>
            <a:ext cx="581025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5105400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4114800" cy="420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810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Guess the Hotel Logo</a:t>
            </a:r>
          </a:p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#11</a:t>
            </a:r>
          </a:p>
        </p:txBody>
      </p:sp>
      <p:sp>
        <p:nvSpPr>
          <p:cNvPr id="15" name="Rectangle 14">
            <a:hlinkClick r:id="" action="ppaction://hlinkshowjump?jump=firstslide"/>
          </p:cNvPr>
          <p:cNvSpPr/>
          <p:nvPr/>
        </p:nvSpPr>
        <p:spPr>
          <a:xfrm>
            <a:off x="6934200" y="6400800"/>
            <a:ext cx="21031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16" name="TextBox 15">
            <a:hlinkClick r:id="" action="ppaction://hlinkshowjump?jump=nextslide"/>
          </p:cNvPr>
          <p:cNvSpPr txBox="1"/>
          <p:nvPr/>
        </p:nvSpPr>
        <p:spPr>
          <a:xfrm>
            <a:off x="5562600" y="914400"/>
            <a:ext cx="3200400" cy="1754326"/>
          </a:xfrm>
          <a:prstGeom prst="rect">
            <a:avLst/>
          </a:prstGeom>
          <a:ln w="76200"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bliqueBottomLef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Click for Answer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38800" y="1548825"/>
            <a:ext cx="2971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Comfort Inn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Image result for Crowne Plaza logo"/>
          <p:cNvSpPr>
            <a:spLocks noChangeAspect="1" noChangeArrowheads="1"/>
          </p:cNvSpPr>
          <p:nvPr/>
        </p:nvSpPr>
        <p:spPr bwMode="auto">
          <a:xfrm>
            <a:off x="155575" y="-2789238"/>
            <a:ext cx="581025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5105400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4114800" cy="420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hlinkClick r:id="" action="ppaction://hlinkshowjump?jump=nextslide"/>
          </p:cNvPr>
          <p:cNvSpPr txBox="1"/>
          <p:nvPr/>
        </p:nvSpPr>
        <p:spPr>
          <a:xfrm>
            <a:off x="6934200" y="5943600"/>
            <a:ext cx="2133600" cy="3693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Next Logo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Guess the Hotel Logo</a:t>
            </a:r>
          </a:p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#11</a:t>
            </a:r>
          </a:p>
        </p:txBody>
      </p:sp>
      <p:sp>
        <p:nvSpPr>
          <p:cNvPr id="12" name="Rectangle 11">
            <a:hlinkClick r:id="" action="ppaction://hlinkshowjump?jump=firstslide"/>
          </p:cNvPr>
          <p:cNvSpPr/>
          <p:nvPr/>
        </p:nvSpPr>
        <p:spPr>
          <a:xfrm>
            <a:off x="6934200" y="6400800"/>
            <a:ext cx="21031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Image result for Crowne Plaza logo"/>
          <p:cNvSpPr>
            <a:spLocks noChangeAspect="1" noChangeArrowheads="1"/>
          </p:cNvSpPr>
          <p:nvPr/>
        </p:nvSpPr>
        <p:spPr bwMode="auto">
          <a:xfrm>
            <a:off x="155575" y="-2789238"/>
            <a:ext cx="581025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5105400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70892"/>
            <a:ext cx="3810000" cy="383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810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Guess the Hotel Logo</a:t>
            </a:r>
          </a:p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#12</a:t>
            </a:r>
          </a:p>
        </p:txBody>
      </p:sp>
      <p:sp>
        <p:nvSpPr>
          <p:cNvPr id="15" name="Rectangle 14">
            <a:hlinkClick r:id="" action="ppaction://hlinkshowjump?jump=firstslide"/>
          </p:cNvPr>
          <p:cNvSpPr/>
          <p:nvPr/>
        </p:nvSpPr>
        <p:spPr>
          <a:xfrm>
            <a:off x="6934200" y="6400800"/>
            <a:ext cx="21031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16" name="TextBox 15">
            <a:hlinkClick r:id="" action="ppaction://hlinkshowjump?jump=nextslide"/>
          </p:cNvPr>
          <p:cNvSpPr txBox="1"/>
          <p:nvPr/>
        </p:nvSpPr>
        <p:spPr>
          <a:xfrm>
            <a:off x="5562600" y="914400"/>
            <a:ext cx="3200400" cy="1754326"/>
          </a:xfrm>
          <a:prstGeom prst="rect">
            <a:avLst/>
          </a:prstGeom>
          <a:ln w="76200"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bliqueBottomLef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Click for Answer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Image result for Crowne Plaza logo"/>
          <p:cNvSpPr>
            <a:spLocks noChangeAspect="1" noChangeArrowheads="1"/>
          </p:cNvSpPr>
          <p:nvPr/>
        </p:nvSpPr>
        <p:spPr bwMode="auto">
          <a:xfrm>
            <a:off x="155575" y="-2789238"/>
            <a:ext cx="581025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5105400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70892"/>
            <a:ext cx="3810000" cy="383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hlinkClick r:id="" action="ppaction://hlinkshowjump?jump=nextslide"/>
          </p:cNvPr>
          <p:cNvSpPr txBox="1"/>
          <p:nvPr/>
        </p:nvSpPr>
        <p:spPr>
          <a:xfrm>
            <a:off x="6934200" y="5943600"/>
            <a:ext cx="2133600" cy="3693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Next Logo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Guess the Hotel Logo</a:t>
            </a:r>
          </a:p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#12</a:t>
            </a:r>
          </a:p>
        </p:txBody>
      </p:sp>
      <p:sp>
        <p:nvSpPr>
          <p:cNvPr id="12" name="Rectangle 11">
            <a:hlinkClick r:id="" action="ppaction://hlinkshowjump?jump=firstslide"/>
          </p:cNvPr>
          <p:cNvSpPr/>
          <p:nvPr/>
        </p:nvSpPr>
        <p:spPr>
          <a:xfrm>
            <a:off x="6934200" y="6400800"/>
            <a:ext cx="21031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1600200"/>
            <a:ext cx="2971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Sheraton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Image result for Crowne Plaza logo"/>
          <p:cNvSpPr>
            <a:spLocks noChangeAspect="1" noChangeArrowheads="1"/>
          </p:cNvSpPr>
          <p:nvPr/>
        </p:nvSpPr>
        <p:spPr bwMode="auto">
          <a:xfrm>
            <a:off x="155575" y="-2789238"/>
            <a:ext cx="581025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5105400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7652" name="Picture 4" descr="Image result for hilton logo"/>
          <p:cNvPicPr>
            <a:picLocks noChangeAspect="1" noChangeArrowheads="1"/>
          </p:cNvPicPr>
          <p:nvPr/>
        </p:nvPicPr>
        <p:blipFill>
          <a:blip r:embed="rId2" cstate="print"/>
          <a:srcRect l="25600" t="6000" r="24800" b="54000"/>
          <a:stretch>
            <a:fillRect/>
          </a:stretch>
        </p:blipFill>
        <p:spPr bwMode="auto">
          <a:xfrm>
            <a:off x="914400" y="2667000"/>
            <a:ext cx="3897630" cy="2514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114800" y="47244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10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Guess the Hotel Logo</a:t>
            </a:r>
          </a:p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#13</a:t>
            </a:r>
          </a:p>
        </p:txBody>
      </p:sp>
      <p:sp>
        <p:nvSpPr>
          <p:cNvPr id="17" name="Rectangle 16">
            <a:hlinkClick r:id="" action="ppaction://hlinkshowjump?jump=firstslide"/>
          </p:cNvPr>
          <p:cNvSpPr/>
          <p:nvPr/>
        </p:nvSpPr>
        <p:spPr>
          <a:xfrm>
            <a:off x="6934200" y="6400800"/>
            <a:ext cx="21031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18" name="TextBox 17">
            <a:hlinkClick r:id="" action="ppaction://hlinkshowjump?jump=nextslide"/>
          </p:cNvPr>
          <p:cNvSpPr txBox="1"/>
          <p:nvPr/>
        </p:nvSpPr>
        <p:spPr>
          <a:xfrm>
            <a:off x="5562600" y="914400"/>
            <a:ext cx="3200400" cy="1754326"/>
          </a:xfrm>
          <a:prstGeom prst="rect">
            <a:avLst/>
          </a:prstGeom>
          <a:ln w="76200"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bliqueBottomLef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Click for Answer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38800" y="1219200"/>
            <a:ext cx="29718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Hilton Hotels and Resorts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Image result for Crowne Plaza logo"/>
          <p:cNvSpPr>
            <a:spLocks noChangeAspect="1" noChangeArrowheads="1"/>
          </p:cNvSpPr>
          <p:nvPr/>
        </p:nvSpPr>
        <p:spPr bwMode="auto">
          <a:xfrm>
            <a:off x="155575" y="-2789238"/>
            <a:ext cx="581025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5105400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7652" name="Picture 4" descr="Image result for hilton logo"/>
          <p:cNvPicPr>
            <a:picLocks noChangeAspect="1" noChangeArrowheads="1"/>
          </p:cNvPicPr>
          <p:nvPr/>
        </p:nvPicPr>
        <p:blipFill>
          <a:blip r:embed="rId2" cstate="print"/>
          <a:srcRect l="25600" t="6000" r="24800" b="54000"/>
          <a:stretch>
            <a:fillRect/>
          </a:stretch>
        </p:blipFill>
        <p:spPr bwMode="auto">
          <a:xfrm>
            <a:off x="914400" y="2667000"/>
            <a:ext cx="3897630" cy="2514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114800" y="47244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hlinkClick r:id="" action="ppaction://hlinkshowjump?jump=nextslide"/>
          </p:cNvPr>
          <p:cNvSpPr txBox="1"/>
          <p:nvPr/>
        </p:nvSpPr>
        <p:spPr>
          <a:xfrm>
            <a:off x="6934200" y="5943600"/>
            <a:ext cx="2133600" cy="3693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Next Logo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Guess the Hotel Logo</a:t>
            </a:r>
          </a:p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#13</a:t>
            </a:r>
          </a:p>
        </p:txBody>
      </p:sp>
      <p:sp>
        <p:nvSpPr>
          <p:cNvPr id="14" name="Rectangle 13">
            <a:hlinkClick r:id="" action="ppaction://hlinkshowjump?jump=firstslide"/>
          </p:cNvPr>
          <p:cNvSpPr/>
          <p:nvPr/>
        </p:nvSpPr>
        <p:spPr>
          <a:xfrm>
            <a:off x="6934200" y="6400800"/>
            <a:ext cx="21031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Image result for Crowne Plaza logo"/>
          <p:cNvSpPr>
            <a:spLocks noChangeAspect="1" noChangeArrowheads="1"/>
          </p:cNvSpPr>
          <p:nvPr/>
        </p:nvSpPr>
        <p:spPr bwMode="auto">
          <a:xfrm>
            <a:off x="155575" y="-2789238"/>
            <a:ext cx="581025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5105400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8674" name="Picture 2" descr="Image result for best western"/>
          <p:cNvPicPr>
            <a:picLocks noChangeAspect="1" noChangeArrowheads="1"/>
          </p:cNvPicPr>
          <p:nvPr/>
        </p:nvPicPr>
        <p:blipFill>
          <a:blip r:embed="rId2" cstate="print"/>
          <a:srcRect l="23288" t="6557" r="24657" b="44919"/>
          <a:stretch>
            <a:fillRect/>
          </a:stretch>
        </p:blipFill>
        <p:spPr bwMode="auto">
          <a:xfrm>
            <a:off x="646670" y="1600200"/>
            <a:ext cx="4382530" cy="42672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810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Guess the Hotel Logo</a:t>
            </a:r>
          </a:p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#14</a:t>
            </a:r>
          </a:p>
        </p:txBody>
      </p:sp>
      <p:sp>
        <p:nvSpPr>
          <p:cNvPr id="15" name="Rectangle 14">
            <a:hlinkClick r:id="" action="ppaction://hlinkshowjump?jump=firstslide"/>
          </p:cNvPr>
          <p:cNvSpPr/>
          <p:nvPr/>
        </p:nvSpPr>
        <p:spPr>
          <a:xfrm>
            <a:off x="6934200" y="6400800"/>
            <a:ext cx="21031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16" name="TextBox 15">
            <a:hlinkClick r:id="" action="ppaction://hlinkshowjump?jump=nextslide"/>
          </p:cNvPr>
          <p:cNvSpPr txBox="1"/>
          <p:nvPr/>
        </p:nvSpPr>
        <p:spPr>
          <a:xfrm>
            <a:off x="5562600" y="914400"/>
            <a:ext cx="3200400" cy="1754326"/>
          </a:xfrm>
          <a:prstGeom prst="rect">
            <a:avLst/>
          </a:prstGeom>
          <a:ln w="76200"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bliqueBottomLef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Click for Answer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38800" y="1219200"/>
            <a:ext cx="29718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Best Western Hotel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Image result for Crowne Plaza logo"/>
          <p:cNvSpPr>
            <a:spLocks noChangeAspect="1" noChangeArrowheads="1"/>
          </p:cNvSpPr>
          <p:nvPr/>
        </p:nvSpPr>
        <p:spPr bwMode="auto">
          <a:xfrm>
            <a:off x="155575" y="-2789238"/>
            <a:ext cx="581025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5105400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8674" name="Picture 2" descr="Image result for best western"/>
          <p:cNvPicPr>
            <a:picLocks noChangeAspect="1" noChangeArrowheads="1"/>
          </p:cNvPicPr>
          <p:nvPr/>
        </p:nvPicPr>
        <p:blipFill>
          <a:blip r:embed="rId2" cstate="print"/>
          <a:srcRect l="23288" t="6557" r="24657" b="44919"/>
          <a:stretch>
            <a:fillRect/>
          </a:stretch>
        </p:blipFill>
        <p:spPr bwMode="auto">
          <a:xfrm>
            <a:off x="646670" y="1600200"/>
            <a:ext cx="4382530" cy="4267200"/>
          </a:xfrm>
          <a:prstGeom prst="rect">
            <a:avLst/>
          </a:prstGeom>
          <a:noFill/>
        </p:spPr>
      </p:pic>
      <p:sp>
        <p:nvSpPr>
          <p:cNvPr id="11" name="TextBox 10">
            <a:hlinkClick r:id="" action="ppaction://hlinkshowjump?jump=nextslide"/>
          </p:cNvPr>
          <p:cNvSpPr txBox="1"/>
          <p:nvPr/>
        </p:nvSpPr>
        <p:spPr>
          <a:xfrm>
            <a:off x="6934200" y="5943600"/>
            <a:ext cx="2133600" cy="3693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Next Logo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Guess the Hotel Logo</a:t>
            </a:r>
          </a:p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#14</a:t>
            </a:r>
          </a:p>
        </p:txBody>
      </p:sp>
      <p:sp>
        <p:nvSpPr>
          <p:cNvPr id="12" name="Rectangle 11">
            <a:hlinkClick r:id="" action="ppaction://hlinkshowjump?jump=firstslide"/>
          </p:cNvPr>
          <p:cNvSpPr/>
          <p:nvPr/>
        </p:nvSpPr>
        <p:spPr>
          <a:xfrm>
            <a:off x="6934200" y="6400800"/>
            <a:ext cx="21031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730401"/>
            <a:ext cx="1288733" cy="126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38800" y="1472625"/>
            <a:ext cx="2971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Hampton Inn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>
            <a:hlinkClick r:id="" action="ppaction://hlinkshowjump?jump=nextslide"/>
          </p:cNvPr>
          <p:cNvSpPr txBox="1"/>
          <p:nvPr/>
        </p:nvSpPr>
        <p:spPr>
          <a:xfrm>
            <a:off x="6934200" y="5943600"/>
            <a:ext cx="2133600" cy="3693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Next Logo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9" name="AutoShape 5" descr="Image result for hampton inn logo"/>
          <p:cNvSpPr>
            <a:spLocks noChangeAspect="1" noChangeArrowheads="1"/>
          </p:cNvSpPr>
          <p:nvPr/>
        </p:nvSpPr>
        <p:spPr bwMode="auto">
          <a:xfrm>
            <a:off x="155575" y="-2141538"/>
            <a:ext cx="699135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AutoShape 7" descr="Image result for hampton inn logo"/>
          <p:cNvSpPr>
            <a:spLocks noChangeAspect="1" noChangeArrowheads="1"/>
          </p:cNvSpPr>
          <p:nvPr/>
        </p:nvSpPr>
        <p:spPr bwMode="auto">
          <a:xfrm>
            <a:off x="155575" y="-2141538"/>
            <a:ext cx="699135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 descr="Image result for hampton inn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96719"/>
            <a:ext cx="5029200" cy="3213481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609601" y="3034919"/>
            <a:ext cx="1676400" cy="1425704"/>
          </a:xfrm>
          <a:prstGeom prst="rect">
            <a:avLst/>
          </a:prstGeom>
          <a:solidFill>
            <a:srgbClr val="004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733800" y="3339719"/>
            <a:ext cx="1139055" cy="844861"/>
          </a:xfrm>
          <a:prstGeom prst="rect">
            <a:avLst/>
          </a:prstGeom>
          <a:solidFill>
            <a:srgbClr val="004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09800" y="3187319"/>
            <a:ext cx="1534797" cy="1108881"/>
          </a:xfrm>
          <a:prstGeom prst="rect">
            <a:avLst/>
          </a:prstGeom>
          <a:solidFill>
            <a:srgbClr val="004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828800" y="4095058"/>
            <a:ext cx="1295400" cy="844861"/>
          </a:xfrm>
          <a:prstGeom prst="rect">
            <a:avLst/>
          </a:prstGeom>
          <a:solidFill>
            <a:srgbClr val="004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676400" y="3966054"/>
            <a:ext cx="1041469" cy="897665"/>
          </a:xfrm>
          <a:prstGeom prst="rect">
            <a:avLst/>
          </a:prstGeom>
          <a:solidFill>
            <a:srgbClr val="004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590800" y="3942658"/>
            <a:ext cx="1139055" cy="844861"/>
          </a:xfrm>
          <a:prstGeom prst="rect">
            <a:avLst/>
          </a:prstGeom>
          <a:solidFill>
            <a:srgbClr val="004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10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Guess the Hotel Logo</a:t>
            </a:r>
          </a:p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#1</a:t>
            </a:r>
          </a:p>
        </p:txBody>
      </p:sp>
      <p:sp>
        <p:nvSpPr>
          <p:cNvPr id="18" name="Rectangle 17">
            <a:hlinkClick r:id="" action="ppaction://hlinkshowjump?jump=firstslide"/>
          </p:cNvPr>
          <p:cNvSpPr/>
          <p:nvPr/>
        </p:nvSpPr>
        <p:spPr>
          <a:xfrm>
            <a:off x="6934200" y="6400800"/>
            <a:ext cx="21031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Image result for Crowne Plaza logo"/>
          <p:cNvSpPr>
            <a:spLocks noChangeAspect="1" noChangeArrowheads="1"/>
          </p:cNvSpPr>
          <p:nvPr/>
        </p:nvSpPr>
        <p:spPr bwMode="auto">
          <a:xfrm>
            <a:off x="155575" y="-2789238"/>
            <a:ext cx="581025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5105400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09800"/>
            <a:ext cx="357869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810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Guess the Hotel Logo</a:t>
            </a:r>
          </a:p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#15</a:t>
            </a:r>
          </a:p>
        </p:txBody>
      </p:sp>
      <p:sp>
        <p:nvSpPr>
          <p:cNvPr id="15" name="Rectangle 14">
            <a:hlinkClick r:id="" action="ppaction://hlinkshowjump?jump=firstslide"/>
          </p:cNvPr>
          <p:cNvSpPr/>
          <p:nvPr/>
        </p:nvSpPr>
        <p:spPr>
          <a:xfrm>
            <a:off x="6934200" y="6400800"/>
            <a:ext cx="21031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16" name="TextBox 15">
            <a:hlinkClick r:id="" action="ppaction://hlinkshowjump?jump=nextslide"/>
          </p:cNvPr>
          <p:cNvSpPr txBox="1"/>
          <p:nvPr/>
        </p:nvSpPr>
        <p:spPr>
          <a:xfrm>
            <a:off x="5562600" y="914400"/>
            <a:ext cx="3200400" cy="1754326"/>
          </a:xfrm>
          <a:prstGeom prst="rect">
            <a:avLst/>
          </a:prstGeom>
          <a:ln w="76200"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bliqueBottomLef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Click for Answer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38800" y="1219200"/>
            <a:ext cx="29718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Hilton Garden Inn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Image result for Crowne Plaza logo"/>
          <p:cNvSpPr>
            <a:spLocks noChangeAspect="1" noChangeArrowheads="1"/>
          </p:cNvSpPr>
          <p:nvPr/>
        </p:nvSpPr>
        <p:spPr bwMode="auto">
          <a:xfrm>
            <a:off x="155575" y="-2789238"/>
            <a:ext cx="581025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5105400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09800"/>
            <a:ext cx="357869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hlinkClick r:id="" action="ppaction://hlinkshowjump?jump=nextslide"/>
          </p:cNvPr>
          <p:cNvSpPr txBox="1"/>
          <p:nvPr/>
        </p:nvSpPr>
        <p:spPr>
          <a:xfrm>
            <a:off x="6934200" y="5943600"/>
            <a:ext cx="2133600" cy="3693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Next Logo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Guess the Hotel Logo</a:t>
            </a:r>
          </a:p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#15</a:t>
            </a:r>
          </a:p>
        </p:txBody>
      </p:sp>
      <p:sp>
        <p:nvSpPr>
          <p:cNvPr id="12" name="Rectangle 11">
            <a:hlinkClick r:id="" action="ppaction://hlinkshowjump?jump=firstslide"/>
          </p:cNvPr>
          <p:cNvSpPr/>
          <p:nvPr/>
        </p:nvSpPr>
        <p:spPr>
          <a:xfrm>
            <a:off x="6934200" y="6400800"/>
            <a:ext cx="21031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Image result for Crowne Plaza logo"/>
          <p:cNvSpPr>
            <a:spLocks noChangeAspect="1" noChangeArrowheads="1"/>
          </p:cNvSpPr>
          <p:nvPr/>
        </p:nvSpPr>
        <p:spPr bwMode="auto">
          <a:xfrm>
            <a:off x="155575" y="-2789238"/>
            <a:ext cx="581025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8" name="AutoShape 8" descr="Image result for Loews Hotels logo"/>
          <p:cNvSpPr>
            <a:spLocks noChangeAspect="1" noChangeArrowheads="1"/>
          </p:cNvSpPr>
          <p:nvPr/>
        </p:nvSpPr>
        <p:spPr bwMode="auto">
          <a:xfrm>
            <a:off x="63500" y="-136525"/>
            <a:ext cx="69913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0" name="AutoShape 10" descr="https://www.feedingchildreneverywhere.com/wp-content/uploads/2015/10/loews-logo.png"/>
          <p:cNvSpPr>
            <a:spLocks noChangeAspect="1" noChangeArrowheads="1"/>
          </p:cNvSpPr>
          <p:nvPr/>
        </p:nvSpPr>
        <p:spPr bwMode="auto">
          <a:xfrm>
            <a:off x="63500" y="-136525"/>
            <a:ext cx="12192000" cy="8124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6" name="AutoShape 16" descr="Image result for Loews Hotels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8" name="AutoShape 18" descr="Image result for Loews Hotels"/>
          <p:cNvSpPr>
            <a:spLocks noChangeAspect="1" noChangeArrowheads="1"/>
          </p:cNvSpPr>
          <p:nvPr/>
        </p:nvSpPr>
        <p:spPr bwMode="auto">
          <a:xfrm>
            <a:off x="63500" y="-136525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39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3464596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810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Guess the Hotel Logo</a:t>
            </a:r>
          </a:p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#16</a:t>
            </a:r>
          </a:p>
        </p:txBody>
      </p:sp>
      <p:sp>
        <p:nvSpPr>
          <p:cNvPr id="17" name="Rectangle 16">
            <a:hlinkClick r:id="" action="ppaction://hlinkshowjump?jump=firstslide"/>
          </p:cNvPr>
          <p:cNvSpPr/>
          <p:nvPr/>
        </p:nvSpPr>
        <p:spPr>
          <a:xfrm>
            <a:off x="6934200" y="6400800"/>
            <a:ext cx="21031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18" name="TextBox 17">
            <a:hlinkClick r:id="" action="ppaction://hlinkshowjump?jump=nextslide"/>
          </p:cNvPr>
          <p:cNvSpPr txBox="1"/>
          <p:nvPr/>
        </p:nvSpPr>
        <p:spPr>
          <a:xfrm>
            <a:off x="5562600" y="914400"/>
            <a:ext cx="3200400" cy="1754326"/>
          </a:xfrm>
          <a:prstGeom prst="rect">
            <a:avLst/>
          </a:prstGeom>
          <a:ln w="76200"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bliqueBottomLef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Click for Answer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38800" y="1219200"/>
            <a:ext cx="2971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Loews Hotels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Image result for Crowne Plaza logo"/>
          <p:cNvSpPr>
            <a:spLocks noChangeAspect="1" noChangeArrowheads="1"/>
          </p:cNvSpPr>
          <p:nvPr/>
        </p:nvSpPr>
        <p:spPr bwMode="auto">
          <a:xfrm>
            <a:off x="155575" y="-2789238"/>
            <a:ext cx="581025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>
            <a:hlinkClick r:id="" action="ppaction://hlinkshowjump?jump=nextslide"/>
          </p:cNvPr>
          <p:cNvSpPr txBox="1"/>
          <p:nvPr/>
        </p:nvSpPr>
        <p:spPr>
          <a:xfrm>
            <a:off x="6934200" y="5943600"/>
            <a:ext cx="2133600" cy="3693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Next Logo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28" name="AutoShape 8" descr="Image result for Loews Hotels logo"/>
          <p:cNvSpPr>
            <a:spLocks noChangeAspect="1" noChangeArrowheads="1"/>
          </p:cNvSpPr>
          <p:nvPr/>
        </p:nvSpPr>
        <p:spPr bwMode="auto">
          <a:xfrm>
            <a:off x="63500" y="-136525"/>
            <a:ext cx="69913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0" name="AutoShape 10" descr="https://www.feedingchildreneverywhere.com/wp-content/uploads/2015/10/loews-logo.png"/>
          <p:cNvSpPr>
            <a:spLocks noChangeAspect="1" noChangeArrowheads="1"/>
          </p:cNvSpPr>
          <p:nvPr/>
        </p:nvSpPr>
        <p:spPr bwMode="auto">
          <a:xfrm>
            <a:off x="63500" y="-136525"/>
            <a:ext cx="12192000" cy="8124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6" name="AutoShape 16" descr="Image result for Loews Hotels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8" name="AutoShape 18" descr="Image result for Loews Hotels"/>
          <p:cNvSpPr>
            <a:spLocks noChangeAspect="1" noChangeArrowheads="1"/>
          </p:cNvSpPr>
          <p:nvPr/>
        </p:nvSpPr>
        <p:spPr bwMode="auto">
          <a:xfrm>
            <a:off x="63500" y="-136525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39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3464596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810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Guess the Hotel Logo</a:t>
            </a:r>
          </a:p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#16</a:t>
            </a:r>
          </a:p>
        </p:txBody>
      </p:sp>
      <p:sp>
        <p:nvSpPr>
          <p:cNvPr id="14" name="Rectangle 13">
            <a:hlinkClick r:id="" action="ppaction://hlinkshowjump?jump=firstslide"/>
          </p:cNvPr>
          <p:cNvSpPr/>
          <p:nvPr/>
        </p:nvSpPr>
        <p:spPr>
          <a:xfrm>
            <a:off x="6934200" y="6400800"/>
            <a:ext cx="21031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Image result for Crowne Plaza logo"/>
          <p:cNvSpPr>
            <a:spLocks noChangeAspect="1" noChangeArrowheads="1"/>
          </p:cNvSpPr>
          <p:nvPr/>
        </p:nvSpPr>
        <p:spPr bwMode="auto">
          <a:xfrm>
            <a:off x="155575" y="-2789238"/>
            <a:ext cx="581025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5105400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722" name="AutoShape 2" descr="Image result for Ramada logo"/>
          <p:cNvSpPr>
            <a:spLocks noChangeAspect="1" noChangeArrowheads="1"/>
          </p:cNvSpPr>
          <p:nvPr/>
        </p:nvSpPr>
        <p:spPr bwMode="auto">
          <a:xfrm>
            <a:off x="155575" y="-2514600"/>
            <a:ext cx="6991350" cy="524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Image result for Ramada logo"/>
          <p:cNvSpPr>
            <a:spLocks noChangeAspect="1" noChangeArrowheads="1"/>
          </p:cNvSpPr>
          <p:nvPr/>
        </p:nvSpPr>
        <p:spPr bwMode="auto">
          <a:xfrm>
            <a:off x="155575" y="-2514600"/>
            <a:ext cx="6991350" cy="524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105150"/>
            <a:ext cx="63722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810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Guess the Hotel Logo</a:t>
            </a:r>
          </a:p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#17</a:t>
            </a:r>
          </a:p>
        </p:txBody>
      </p:sp>
      <p:sp>
        <p:nvSpPr>
          <p:cNvPr id="17" name="Rectangle 16">
            <a:hlinkClick r:id="" action="ppaction://hlinkshowjump?jump=firstslide"/>
          </p:cNvPr>
          <p:cNvSpPr/>
          <p:nvPr/>
        </p:nvSpPr>
        <p:spPr>
          <a:xfrm>
            <a:off x="6934200" y="6400800"/>
            <a:ext cx="21031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18" name="TextBox 17">
            <a:hlinkClick r:id="" action="ppaction://hlinkshowjump?jump=nextslide"/>
          </p:cNvPr>
          <p:cNvSpPr txBox="1"/>
          <p:nvPr/>
        </p:nvSpPr>
        <p:spPr>
          <a:xfrm>
            <a:off x="5562600" y="914400"/>
            <a:ext cx="3200400" cy="1754326"/>
          </a:xfrm>
          <a:prstGeom prst="rect">
            <a:avLst/>
          </a:prstGeom>
          <a:ln w="76200"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bliqueBottomLef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Click for Answer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38800" y="1219200"/>
            <a:ext cx="2971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Econo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Lodge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Image result for Crowne Plaza logo"/>
          <p:cNvSpPr>
            <a:spLocks noChangeAspect="1" noChangeArrowheads="1"/>
          </p:cNvSpPr>
          <p:nvPr/>
        </p:nvSpPr>
        <p:spPr bwMode="auto">
          <a:xfrm>
            <a:off x="155575" y="-2789238"/>
            <a:ext cx="581025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5105400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722" name="AutoShape 2" descr="Image result for Ramada logo"/>
          <p:cNvSpPr>
            <a:spLocks noChangeAspect="1" noChangeArrowheads="1"/>
          </p:cNvSpPr>
          <p:nvPr/>
        </p:nvSpPr>
        <p:spPr bwMode="auto">
          <a:xfrm>
            <a:off x="155575" y="-2514600"/>
            <a:ext cx="6991350" cy="524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Image result for Ramada logo"/>
          <p:cNvSpPr>
            <a:spLocks noChangeAspect="1" noChangeArrowheads="1"/>
          </p:cNvSpPr>
          <p:nvPr/>
        </p:nvSpPr>
        <p:spPr bwMode="auto">
          <a:xfrm>
            <a:off x="155575" y="-2514600"/>
            <a:ext cx="6991350" cy="524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105150"/>
            <a:ext cx="63722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hlinkClick r:id="" action="ppaction://hlinkshowjump?jump=nextslide"/>
          </p:cNvPr>
          <p:cNvSpPr txBox="1"/>
          <p:nvPr/>
        </p:nvSpPr>
        <p:spPr>
          <a:xfrm>
            <a:off x="6934200" y="5943600"/>
            <a:ext cx="2133600" cy="3693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Next Logo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Guess the Hotel Logo</a:t>
            </a:r>
          </a:p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#17</a:t>
            </a:r>
          </a:p>
        </p:txBody>
      </p:sp>
      <p:sp>
        <p:nvSpPr>
          <p:cNvPr id="14" name="Rectangle 13">
            <a:hlinkClick r:id="" action="ppaction://hlinkshowjump?jump=firstslide"/>
          </p:cNvPr>
          <p:cNvSpPr/>
          <p:nvPr/>
        </p:nvSpPr>
        <p:spPr>
          <a:xfrm>
            <a:off x="6934200" y="6400800"/>
            <a:ext cx="21031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Image result for Crowne Plaza logo"/>
          <p:cNvSpPr>
            <a:spLocks noChangeAspect="1" noChangeArrowheads="1"/>
          </p:cNvSpPr>
          <p:nvPr/>
        </p:nvSpPr>
        <p:spPr bwMode="auto">
          <a:xfrm>
            <a:off x="155575" y="-2789238"/>
            <a:ext cx="581025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2" name="AutoShape 2" descr="Image result for Ramada logo"/>
          <p:cNvSpPr>
            <a:spLocks noChangeAspect="1" noChangeArrowheads="1"/>
          </p:cNvSpPr>
          <p:nvPr/>
        </p:nvSpPr>
        <p:spPr bwMode="auto">
          <a:xfrm>
            <a:off x="155575" y="-2514600"/>
            <a:ext cx="6991350" cy="524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Image result for Quality Inn logo"/>
          <p:cNvSpPr>
            <a:spLocks noChangeAspect="1" noChangeArrowheads="1"/>
          </p:cNvSpPr>
          <p:nvPr/>
        </p:nvSpPr>
        <p:spPr bwMode="auto">
          <a:xfrm>
            <a:off x="155575" y="-2789238"/>
            <a:ext cx="565785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Image result for Quality Inn logo"/>
          <p:cNvSpPr>
            <a:spLocks noChangeAspect="1" noChangeArrowheads="1"/>
          </p:cNvSpPr>
          <p:nvPr/>
        </p:nvSpPr>
        <p:spPr bwMode="auto">
          <a:xfrm>
            <a:off x="155575" y="-2789238"/>
            <a:ext cx="565785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4" name="Picture 6" descr="Image result for Quality Inn logo"/>
          <p:cNvPicPr>
            <a:picLocks noChangeAspect="1" noChangeArrowheads="1"/>
          </p:cNvPicPr>
          <p:nvPr/>
        </p:nvPicPr>
        <p:blipFill>
          <a:blip r:embed="rId2" cstate="print"/>
          <a:srcRect l="18855" t="5246" r="19192" b="39672"/>
          <a:stretch>
            <a:fillRect/>
          </a:stretch>
        </p:blipFill>
        <p:spPr bwMode="auto">
          <a:xfrm>
            <a:off x="685800" y="1752600"/>
            <a:ext cx="4089400" cy="37338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810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Guess the Hotel Logo</a:t>
            </a:r>
          </a:p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#18</a:t>
            </a:r>
          </a:p>
        </p:txBody>
      </p:sp>
      <p:sp>
        <p:nvSpPr>
          <p:cNvPr id="17" name="Rectangle 16">
            <a:hlinkClick r:id="" action="ppaction://hlinkshowjump?jump=firstslide"/>
          </p:cNvPr>
          <p:cNvSpPr/>
          <p:nvPr/>
        </p:nvSpPr>
        <p:spPr>
          <a:xfrm>
            <a:off x="6934200" y="6400800"/>
            <a:ext cx="21031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18" name="TextBox 17">
            <a:hlinkClick r:id="" action="ppaction://hlinkshowjump?jump=nextslide"/>
          </p:cNvPr>
          <p:cNvSpPr txBox="1"/>
          <p:nvPr/>
        </p:nvSpPr>
        <p:spPr>
          <a:xfrm>
            <a:off x="5562600" y="914400"/>
            <a:ext cx="3200400" cy="1754326"/>
          </a:xfrm>
          <a:prstGeom prst="rect">
            <a:avLst/>
          </a:prstGeom>
          <a:ln w="76200"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bliqueBottomLef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Click for Answer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38800" y="1396425"/>
            <a:ext cx="2971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Quality Inn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Image result for Crowne Plaza logo"/>
          <p:cNvSpPr>
            <a:spLocks noChangeAspect="1" noChangeArrowheads="1"/>
          </p:cNvSpPr>
          <p:nvPr/>
        </p:nvSpPr>
        <p:spPr bwMode="auto">
          <a:xfrm>
            <a:off x="155575" y="-2789238"/>
            <a:ext cx="581025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2" name="AutoShape 2" descr="Image result for Ramada logo"/>
          <p:cNvSpPr>
            <a:spLocks noChangeAspect="1" noChangeArrowheads="1"/>
          </p:cNvSpPr>
          <p:nvPr/>
        </p:nvSpPr>
        <p:spPr bwMode="auto">
          <a:xfrm>
            <a:off x="155575" y="-2514600"/>
            <a:ext cx="6991350" cy="524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Image result for Quality Inn logo"/>
          <p:cNvSpPr>
            <a:spLocks noChangeAspect="1" noChangeArrowheads="1"/>
          </p:cNvSpPr>
          <p:nvPr/>
        </p:nvSpPr>
        <p:spPr bwMode="auto">
          <a:xfrm>
            <a:off x="155575" y="-2789238"/>
            <a:ext cx="565785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Image result for Quality Inn logo"/>
          <p:cNvSpPr>
            <a:spLocks noChangeAspect="1" noChangeArrowheads="1"/>
          </p:cNvSpPr>
          <p:nvPr/>
        </p:nvSpPr>
        <p:spPr bwMode="auto">
          <a:xfrm>
            <a:off x="155575" y="-2789238"/>
            <a:ext cx="565785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4" name="Picture 6" descr="Image result for Quality Inn logo"/>
          <p:cNvPicPr>
            <a:picLocks noChangeAspect="1" noChangeArrowheads="1"/>
          </p:cNvPicPr>
          <p:nvPr/>
        </p:nvPicPr>
        <p:blipFill>
          <a:blip r:embed="rId2" cstate="print"/>
          <a:srcRect l="18855" t="5246" r="19192" b="39672"/>
          <a:stretch>
            <a:fillRect/>
          </a:stretch>
        </p:blipFill>
        <p:spPr bwMode="auto">
          <a:xfrm>
            <a:off x="685800" y="1752600"/>
            <a:ext cx="4089400" cy="3733800"/>
          </a:xfrm>
          <a:prstGeom prst="rect">
            <a:avLst/>
          </a:prstGeom>
          <a:noFill/>
        </p:spPr>
      </p:pic>
      <p:sp>
        <p:nvSpPr>
          <p:cNvPr id="15" name="TextBox 14">
            <a:hlinkClick r:id="" action="ppaction://hlinkshowjump?jump=nextslide"/>
          </p:cNvPr>
          <p:cNvSpPr txBox="1"/>
          <p:nvPr/>
        </p:nvSpPr>
        <p:spPr>
          <a:xfrm>
            <a:off x="6934200" y="5943600"/>
            <a:ext cx="2133600" cy="3693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Next Logo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Guess the Hotel Logo</a:t>
            </a:r>
          </a:p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#18</a:t>
            </a:r>
          </a:p>
        </p:txBody>
      </p:sp>
      <p:sp>
        <p:nvSpPr>
          <p:cNvPr id="14" name="Rectangle 13">
            <a:hlinkClick r:id="" action="ppaction://hlinkshowjump?jump=firstslide"/>
          </p:cNvPr>
          <p:cNvSpPr/>
          <p:nvPr/>
        </p:nvSpPr>
        <p:spPr>
          <a:xfrm>
            <a:off x="6934200" y="6400800"/>
            <a:ext cx="21031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Image result for Quality Inn logo"/>
          <p:cNvSpPr>
            <a:spLocks noChangeAspect="1" noChangeArrowheads="1"/>
          </p:cNvSpPr>
          <p:nvPr/>
        </p:nvSpPr>
        <p:spPr bwMode="auto">
          <a:xfrm>
            <a:off x="155575" y="-2789238"/>
            <a:ext cx="565785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Image result for Quality Inn logo"/>
          <p:cNvSpPr>
            <a:spLocks noChangeAspect="1" noChangeArrowheads="1"/>
          </p:cNvSpPr>
          <p:nvPr/>
        </p:nvSpPr>
        <p:spPr bwMode="auto">
          <a:xfrm>
            <a:off x="155575" y="-2789238"/>
            <a:ext cx="565785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438400"/>
            <a:ext cx="392571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810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Guess the Hotel Logo</a:t>
            </a:r>
          </a:p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#19</a:t>
            </a:r>
          </a:p>
        </p:txBody>
      </p:sp>
      <p:sp>
        <p:nvSpPr>
          <p:cNvPr id="12" name="Rectangle 11">
            <a:hlinkClick r:id="" action="ppaction://hlinkshowjump?jump=firstslide"/>
          </p:cNvPr>
          <p:cNvSpPr/>
          <p:nvPr/>
        </p:nvSpPr>
        <p:spPr>
          <a:xfrm>
            <a:off x="6934200" y="6400800"/>
            <a:ext cx="21031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15" name="TextBox 14">
            <a:hlinkClick r:id="" action="ppaction://hlinkshowjump?jump=nextslide"/>
          </p:cNvPr>
          <p:cNvSpPr txBox="1"/>
          <p:nvPr/>
        </p:nvSpPr>
        <p:spPr>
          <a:xfrm>
            <a:off x="5562600" y="914400"/>
            <a:ext cx="3200400" cy="1754326"/>
          </a:xfrm>
          <a:prstGeom prst="rect">
            <a:avLst/>
          </a:prstGeom>
          <a:ln w="76200"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bliqueBottomLef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Click for Answer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38800" y="1396425"/>
            <a:ext cx="29718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Waldorf Astoria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Image result for Quality Inn logo"/>
          <p:cNvSpPr>
            <a:spLocks noChangeAspect="1" noChangeArrowheads="1"/>
          </p:cNvSpPr>
          <p:nvPr/>
        </p:nvSpPr>
        <p:spPr bwMode="auto">
          <a:xfrm>
            <a:off x="155575" y="-2789238"/>
            <a:ext cx="565785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Image result for Quality Inn logo"/>
          <p:cNvSpPr>
            <a:spLocks noChangeAspect="1" noChangeArrowheads="1"/>
          </p:cNvSpPr>
          <p:nvPr/>
        </p:nvSpPr>
        <p:spPr bwMode="auto">
          <a:xfrm>
            <a:off x="155575" y="-2789238"/>
            <a:ext cx="565785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438400"/>
            <a:ext cx="392571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hlinkClick r:id="" action="ppaction://hlinkshowjump?jump=nextslide"/>
          </p:cNvPr>
          <p:cNvSpPr txBox="1"/>
          <p:nvPr/>
        </p:nvSpPr>
        <p:spPr>
          <a:xfrm>
            <a:off x="6934200" y="5943600"/>
            <a:ext cx="2133600" cy="3693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Next Logo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Guess the Hotel Logo</a:t>
            </a:r>
          </a:p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#19</a:t>
            </a:r>
          </a:p>
        </p:txBody>
      </p:sp>
      <p:sp>
        <p:nvSpPr>
          <p:cNvPr id="11" name="Rectangle 10">
            <a:hlinkClick r:id="" action="ppaction://hlinkshowjump?jump=firstslide"/>
          </p:cNvPr>
          <p:cNvSpPr/>
          <p:nvPr/>
        </p:nvSpPr>
        <p:spPr>
          <a:xfrm>
            <a:off x="6934200" y="6400800"/>
            <a:ext cx="21031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 descr="Image result for days inn logo guessing ga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4267200" cy="42672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810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Guess the Hotel Logo</a:t>
            </a:r>
          </a:p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#2</a:t>
            </a:r>
          </a:p>
        </p:txBody>
      </p:sp>
      <p:sp>
        <p:nvSpPr>
          <p:cNvPr id="15" name="Rectangle 14">
            <a:hlinkClick r:id="" action="ppaction://hlinkshowjump?jump=firstslide"/>
          </p:cNvPr>
          <p:cNvSpPr/>
          <p:nvPr/>
        </p:nvSpPr>
        <p:spPr>
          <a:xfrm>
            <a:off x="6934200" y="6400800"/>
            <a:ext cx="21031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16" name="TextBox 15">
            <a:hlinkClick r:id="" action="ppaction://hlinkshowjump?jump=nextslide"/>
          </p:cNvPr>
          <p:cNvSpPr txBox="1"/>
          <p:nvPr/>
        </p:nvSpPr>
        <p:spPr>
          <a:xfrm>
            <a:off x="5562600" y="914400"/>
            <a:ext cx="3200400" cy="1754326"/>
          </a:xfrm>
          <a:prstGeom prst="rect">
            <a:avLst/>
          </a:prstGeom>
          <a:ln w="76200"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bliqueBottomLef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Click for Answer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Image result for Quality Inn logo"/>
          <p:cNvSpPr>
            <a:spLocks noChangeAspect="1" noChangeArrowheads="1"/>
          </p:cNvSpPr>
          <p:nvPr/>
        </p:nvSpPr>
        <p:spPr bwMode="auto">
          <a:xfrm>
            <a:off x="155575" y="-2789238"/>
            <a:ext cx="565785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Image result for Quality Inn logo"/>
          <p:cNvSpPr>
            <a:spLocks noChangeAspect="1" noChangeArrowheads="1"/>
          </p:cNvSpPr>
          <p:nvPr/>
        </p:nvSpPr>
        <p:spPr bwMode="auto">
          <a:xfrm>
            <a:off x="155575" y="-2789238"/>
            <a:ext cx="565785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18" name="Picture 2" descr="Image result for ritz carlton logo"/>
          <p:cNvPicPr>
            <a:picLocks noChangeAspect="1" noChangeArrowheads="1"/>
          </p:cNvPicPr>
          <p:nvPr/>
        </p:nvPicPr>
        <p:blipFill>
          <a:blip r:embed="rId2" cstate="print"/>
          <a:srcRect l="31608" r="23706" b="15789"/>
          <a:stretch>
            <a:fillRect/>
          </a:stretch>
        </p:blipFill>
        <p:spPr bwMode="auto">
          <a:xfrm>
            <a:off x="1066800" y="1524000"/>
            <a:ext cx="3124200" cy="44196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810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Guess the Hotel Logo</a:t>
            </a:r>
          </a:p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#20</a:t>
            </a:r>
          </a:p>
        </p:txBody>
      </p:sp>
      <p:sp>
        <p:nvSpPr>
          <p:cNvPr id="14" name="Rectangle 13">
            <a:hlinkClick r:id="" action="ppaction://hlinkshowjump?jump=firstslide"/>
          </p:cNvPr>
          <p:cNvSpPr/>
          <p:nvPr/>
        </p:nvSpPr>
        <p:spPr>
          <a:xfrm>
            <a:off x="6934200" y="6400800"/>
            <a:ext cx="21031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15" name="TextBox 14">
            <a:hlinkClick r:id="" action="ppaction://hlinkshowjump?jump=nextslide"/>
          </p:cNvPr>
          <p:cNvSpPr txBox="1"/>
          <p:nvPr/>
        </p:nvSpPr>
        <p:spPr>
          <a:xfrm>
            <a:off x="5562600" y="914400"/>
            <a:ext cx="3200400" cy="1754326"/>
          </a:xfrm>
          <a:prstGeom prst="rect">
            <a:avLst/>
          </a:prstGeom>
          <a:ln w="76200"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bliqueBottomLef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Click for Answer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38800" y="1396425"/>
            <a:ext cx="2971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Ritz Carlton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Image result for Quality Inn logo"/>
          <p:cNvSpPr>
            <a:spLocks noChangeAspect="1" noChangeArrowheads="1"/>
          </p:cNvSpPr>
          <p:nvPr/>
        </p:nvSpPr>
        <p:spPr bwMode="auto">
          <a:xfrm>
            <a:off x="155575" y="-2789238"/>
            <a:ext cx="565785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Image result for Quality Inn logo"/>
          <p:cNvSpPr>
            <a:spLocks noChangeAspect="1" noChangeArrowheads="1"/>
          </p:cNvSpPr>
          <p:nvPr/>
        </p:nvSpPr>
        <p:spPr bwMode="auto">
          <a:xfrm>
            <a:off x="155575" y="-2789238"/>
            <a:ext cx="5657850" cy="581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18" name="Picture 2" descr="Image result for ritz carlton logo"/>
          <p:cNvPicPr>
            <a:picLocks noChangeAspect="1" noChangeArrowheads="1"/>
          </p:cNvPicPr>
          <p:nvPr/>
        </p:nvPicPr>
        <p:blipFill>
          <a:blip r:embed="rId2" cstate="print"/>
          <a:srcRect l="31608" r="23706" b="15789"/>
          <a:stretch>
            <a:fillRect/>
          </a:stretch>
        </p:blipFill>
        <p:spPr bwMode="auto">
          <a:xfrm>
            <a:off x="1066800" y="1524000"/>
            <a:ext cx="3124200" cy="4419600"/>
          </a:xfrm>
          <a:prstGeom prst="rect">
            <a:avLst/>
          </a:prstGeom>
          <a:noFill/>
        </p:spPr>
      </p:pic>
      <p:sp>
        <p:nvSpPr>
          <p:cNvPr id="10" name="TextBox 9">
            <a:hlinkClick r:id="" action="ppaction://hlinkshowjump?jump=nextslide"/>
          </p:cNvPr>
          <p:cNvSpPr txBox="1"/>
          <p:nvPr/>
        </p:nvSpPr>
        <p:spPr>
          <a:xfrm>
            <a:off x="6934200" y="5943600"/>
            <a:ext cx="2133600" cy="3693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Finish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Guess the Hotel Logo</a:t>
            </a:r>
          </a:p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#20</a:t>
            </a:r>
          </a:p>
        </p:txBody>
      </p:sp>
      <p:sp>
        <p:nvSpPr>
          <p:cNvPr id="11" name="Rectangle 10">
            <a:hlinkClick r:id="" action="ppaction://hlinkshowjump?jump=firstslide"/>
          </p:cNvPr>
          <p:cNvSpPr/>
          <p:nvPr/>
        </p:nvSpPr>
        <p:spPr>
          <a:xfrm>
            <a:off x="6934200" y="6400800"/>
            <a:ext cx="21031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AutoShape 5" descr="Image result for hampton inn logo"/>
          <p:cNvSpPr>
            <a:spLocks noChangeAspect="1" noChangeArrowheads="1"/>
          </p:cNvSpPr>
          <p:nvPr/>
        </p:nvSpPr>
        <p:spPr bwMode="auto">
          <a:xfrm>
            <a:off x="155575" y="-2141538"/>
            <a:ext cx="699135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AutoShape 7" descr="Image result for hampton inn logo"/>
          <p:cNvSpPr>
            <a:spLocks noChangeAspect="1" noChangeArrowheads="1"/>
          </p:cNvSpPr>
          <p:nvPr/>
        </p:nvSpPr>
        <p:spPr bwMode="auto">
          <a:xfrm>
            <a:off x="155575" y="-2141538"/>
            <a:ext cx="699135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66800" y="228600"/>
            <a:ext cx="6858000" cy="32316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Congratulations! You did it!</a:t>
            </a:r>
          </a:p>
          <a:p>
            <a:pPr algn="ctr"/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Thanks for playing the Hotel Logo Quiz Game! </a:t>
            </a:r>
          </a:p>
          <a:p>
            <a:pPr algn="ctr"/>
            <a:endParaRPr lang="en-US" sz="28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Please click “Home” so other guests can enjoy playing this game. Thanks!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50527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We hope you had fun playing the game, and we invite you to check out our other interactive exhibits. Did you know you can taste “astronaut” ice cream at the Space: 66 Years and Counting exhibit, control a bus at the Bus Driver Training Zone exhibit, and design your own boat at the Float Your Boat exhibit?</a:t>
            </a:r>
          </a:p>
        </p:txBody>
      </p:sp>
      <p:sp>
        <p:nvSpPr>
          <p:cNvPr id="9" name="Rectangle 8">
            <a:hlinkClick r:id="" action="ppaction://hlinkshowjump?jump=firstslide"/>
          </p:cNvPr>
          <p:cNvSpPr/>
          <p:nvPr/>
        </p:nvSpPr>
        <p:spPr>
          <a:xfrm>
            <a:off x="3657600" y="4495800"/>
            <a:ext cx="21031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38800" y="1472625"/>
            <a:ext cx="2971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Days Inn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 descr="Image result for days inn logo guessing ga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4267200" cy="4267200"/>
          </a:xfrm>
          <a:prstGeom prst="rect">
            <a:avLst/>
          </a:prstGeom>
          <a:noFill/>
        </p:spPr>
      </p:pic>
      <p:sp>
        <p:nvSpPr>
          <p:cNvPr id="11" name="TextBox 10">
            <a:hlinkClick r:id="" action="ppaction://hlinkshowjump?jump=nextslide"/>
          </p:cNvPr>
          <p:cNvSpPr txBox="1"/>
          <p:nvPr/>
        </p:nvSpPr>
        <p:spPr>
          <a:xfrm>
            <a:off x="6934200" y="5943600"/>
            <a:ext cx="2133600" cy="3693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Next Logo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Guess the Hotel Logo</a:t>
            </a:r>
          </a:p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#2</a:t>
            </a:r>
          </a:p>
        </p:txBody>
      </p:sp>
      <p:sp>
        <p:nvSpPr>
          <p:cNvPr id="9" name="Rectangle 8">
            <a:hlinkClick r:id="" action="ppaction://hlinkshowjump?jump=firstslide"/>
          </p:cNvPr>
          <p:cNvSpPr/>
          <p:nvPr/>
        </p:nvSpPr>
        <p:spPr>
          <a:xfrm>
            <a:off x="6934200" y="6400800"/>
            <a:ext cx="21031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2720"/>
            <a:ext cx="3581400" cy="549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0" y="729734"/>
            <a:ext cx="160020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600" dirty="0"/>
          </a:p>
        </p:txBody>
      </p:sp>
      <p:sp>
        <p:nvSpPr>
          <p:cNvPr id="10" name="Rectangle 9"/>
          <p:cNvSpPr/>
          <p:nvPr/>
        </p:nvSpPr>
        <p:spPr>
          <a:xfrm>
            <a:off x="1143000" y="2286000"/>
            <a:ext cx="3124200" cy="37338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81200" y="1905000"/>
            <a:ext cx="9144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76400" y="4953000"/>
            <a:ext cx="9144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52600" y="5029200"/>
            <a:ext cx="9144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33600" y="5257800"/>
            <a:ext cx="9144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0" y="5181600"/>
            <a:ext cx="9144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57400" y="5257800"/>
            <a:ext cx="9144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67000" y="5105400"/>
            <a:ext cx="9144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19400" y="4953000"/>
            <a:ext cx="9144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590800" y="5257800"/>
            <a:ext cx="9144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0200" y="5181600"/>
            <a:ext cx="160020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600" dirty="0"/>
          </a:p>
        </p:txBody>
      </p:sp>
      <p:sp>
        <p:nvSpPr>
          <p:cNvPr id="21" name="TextBox 20"/>
          <p:cNvSpPr txBox="1"/>
          <p:nvPr/>
        </p:nvSpPr>
        <p:spPr>
          <a:xfrm>
            <a:off x="-152400" y="1339334"/>
            <a:ext cx="1600200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" dirty="0" smtClean="0"/>
              <a:t> </a:t>
            </a:r>
            <a:endParaRPr lang="en-US" sz="400" dirty="0"/>
          </a:p>
        </p:txBody>
      </p:sp>
      <p:sp>
        <p:nvSpPr>
          <p:cNvPr id="23" name="Rectangle 22"/>
          <p:cNvSpPr/>
          <p:nvPr/>
        </p:nvSpPr>
        <p:spPr>
          <a:xfrm>
            <a:off x="2209800" y="5410200"/>
            <a:ext cx="9144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810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Guess the Hotel Logo</a:t>
            </a:r>
          </a:p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#3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76400" y="5638800"/>
            <a:ext cx="9906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514600" y="5715000"/>
            <a:ext cx="11430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057400" y="5943600"/>
            <a:ext cx="12954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828800" y="5867400"/>
            <a:ext cx="9906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hlinkClick r:id="" action="ppaction://hlinkshowjump?jump=firstslide"/>
          </p:cNvPr>
          <p:cNvSpPr/>
          <p:nvPr/>
        </p:nvSpPr>
        <p:spPr>
          <a:xfrm>
            <a:off x="6934200" y="6400800"/>
            <a:ext cx="21031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34" name="TextBox 33">
            <a:hlinkClick r:id="" action="ppaction://hlinkshowjump?jump=nextslide"/>
          </p:cNvPr>
          <p:cNvSpPr txBox="1"/>
          <p:nvPr/>
        </p:nvSpPr>
        <p:spPr>
          <a:xfrm>
            <a:off x="5562600" y="914400"/>
            <a:ext cx="3200400" cy="1754326"/>
          </a:xfrm>
          <a:prstGeom prst="rect">
            <a:avLst/>
          </a:prstGeom>
          <a:ln w="76200"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bliqueBottomLef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Click for Answer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38800" y="1472625"/>
            <a:ext cx="2971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Super 8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2720"/>
            <a:ext cx="3581400" cy="549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0" y="729734"/>
            <a:ext cx="160020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600" dirty="0"/>
          </a:p>
        </p:txBody>
      </p:sp>
      <p:sp>
        <p:nvSpPr>
          <p:cNvPr id="10" name="Rectangle 9"/>
          <p:cNvSpPr/>
          <p:nvPr/>
        </p:nvSpPr>
        <p:spPr>
          <a:xfrm>
            <a:off x="1143000" y="2286000"/>
            <a:ext cx="3124200" cy="37338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81200" y="1905000"/>
            <a:ext cx="9144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76400" y="4953000"/>
            <a:ext cx="9144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52600" y="5029200"/>
            <a:ext cx="9144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33600" y="5257800"/>
            <a:ext cx="9144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0" y="5181600"/>
            <a:ext cx="9144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57400" y="5257800"/>
            <a:ext cx="9144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67000" y="5105400"/>
            <a:ext cx="9144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19400" y="4953000"/>
            <a:ext cx="9144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590800" y="5257800"/>
            <a:ext cx="9144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0200" y="5181600"/>
            <a:ext cx="160020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600" dirty="0"/>
          </a:p>
        </p:txBody>
      </p:sp>
      <p:sp>
        <p:nvSpPr>
          <p:cNvPr id="21" name="TextBox 20"/>
          <p:cNvSpPr txBox="1"/>
          <p:nvPr/>
        </p:nvSpPr>
        <p:spPr>
          <a:xfrm>
            <a:off x="-152400" y="1339334"/>
            <a:ext cx="1600200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" dirty="0" smtClean="0"/>
              <a:t> </a:t>
            </a:r>
            <a:endParaRPr lang="en-US" sz="400" dirty="0"/>
          </a:p>
        </p:txBody>
      </p:sp>
      <p:sp>
        <p:nvSpPr>
          <p:cNvPr id="23" name="Rectangle 22"/>
          <p:cNvSpPr/>
          <p:nvPr/>
        </p:nvSpPr>
        <p:spPr>
          <a:xfrm>
            <a:off x="2209800" y="5410200"/>
            <a:ext cx="9144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hlinkClick r:id="" action="ppaction://hlinkshowjump?jump=nextslide"/>
          </p:cNvPr>
          <p:cNvSpPr txBox="1"/>
          <p:nvPr/>
        </p:nvSpPr>
        <p:spPr>
          <a:xfrm>
            <a:off x="6934200" y="5943600"/>
            <a:ext cx="2133600" cy="3693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Next Logo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Guess the Hotel Logo</a:t>
            </a:r>
          </a:p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#3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76400" y="5638800"/>
            <a:ext cx="9906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514600" y="5715000"/>
            <a:ext cx="11430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057400" y="5943600"/>
            <a:ext cx="12954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828800" y="5867400"/>
            <a:ext cx="9906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hlinkClick r:id="" action="ppaction://hlinkshowjump?jump=firstslide"/>
          </p:cNvPr>
          <p:cNvSpPr/>
          <p:nvPr/>
        </p:nvSpPr>
        <p:spPr>
          <a:xfrm>
            <a:off x="6934200" y="6400800"/>
            <a:ext cx="21031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373593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810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Guess the Hotel Logo</a:t>
            </a:r>
          </a:p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#4</a:t>
            </a:r>
          </a:p>
        </p:txBody>
      </p:sp>
      <p:sp>
        <p:nvSpPr>
          <p:cNvPr id="11" name="Rectangle 10">
            <a:hlinkClick r:id="" action="ppaction://hlinkshowjump?jump=firstslide"/>
          </p:cNvPr>
          <p:cNvSpPr/>
          <p:nvPr/>
        </p:nvSpPr>
        <p:spPr>
          <a:xfrm>
            <a:off x="6934200" y="6400800"/>
            <a:ext cx="21031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12" name="TextBox 11">
            <a:hlinkClick r:id="" action="ppaction://hlinkshowjump?jump=nextslide"/>
          </p:cNvPr>
          <p:cNvSpPr txBox="1"/>
          <p:nvPr/>
        </p:nvSpPr>
        <p:spPr>
          <a:xfrm>
            <a:off x="5562600" y="914400"/>
            <a:ext cx="3200400" cy="1754326"/>
          </a:xfrm>
          <a:prstGeom prst="rect">
            <a:avLst/>
          </a:prstGeom>
          <a:ln w="76200"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bliqueBottomLef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Click for Answer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38800" y="1472625"/>
            <a:ext cx="2971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Holiday Inn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days inn logo"/>
          <p:cNvSpPr>
            <a:spLocks noChangeAspect="1" noChangeArrowheads="1"/>
          </p:cNvSpPr>
          <p:nvPr/>
        </p:nvSpPr>
        <p:spPr bwMode="auto">
          <a:xfrm>
            <a:off x="155575" y="-1736725"/>
            <a:ext cx="69913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373593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>
            <a:hlinkClick r:id="" action="ppaction://hlinkshowjump?jump=nextslide"/>
          </p:cNvPr>
          <p:cNvSpPr txBox="1"/>
          <p:nvPr/>
        </p:nvSpPr>
        <p:spPr>
          <a:xfrm>
            <a:off x="6934200" y="5943600"/>
            <a:ext cx="2133600" cy="3693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Next Logo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Guess the Hotel Logo</a:t>
            </a:r>
          </a:p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#4</a:t>
            </a:r>
          </a:p>
        </p:txBody>
      </p:sp>
      <p:sp>
        <p:nvSpPr>
          <p:cNvPr id="10" name="Rectangle 9">
            <a:hlinkClick r:id="" action="ppaction://hlinkshowjump?jump=firstslide"/>
          </p:cNvPr>
          <p:cNvSpPr/>
          <p:nvPr/>
        </p:nvSpPr>
        <p:spPr>
          <a:xfrm>
            <a:off x="6934200" y="6400800"/>
            <a:ext cx="210312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601</Words>
  <Application>Microsoft Office PowerPoint</Application>
  <PresentationFormat>On-screen Show (4:3)</PresentationFormat>
  <Paragraphs>206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Mancini Family</dc:creator>
  <cp:lastModifiedBy>Mancini Family</cp:lastModifiedBy>
  <cp:revision>79</cp:revision>
  <dcterms:created xsi:type="dcterms:W3CDTF">2016-09-18T01:40:10Z</dcterms:created>
  <dcterms:modified xsi:type="dcterms:W3CDTF">2017-07-06T15:59:23Z</dcterms:modified>
</cp:coreProperties>
</file>